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18082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155. 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27333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Pearly of Greatest Price </a:t>
            </a:r>
          </a:p>
          <a:p>
            <a:r>
              <a:rPr lang="en-US" sz="3200" dirty="0"/>
              <a:t>Matt. 13:45, 46</a:t>
            </a:r>
          </a:p>
          <a:p>
            <a:r>
              <a:rPr lang="en-US" sz="3200" dirty="0"/>
              <a:t>Lowell Mason, 1792-1872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r>
              <a:rPr lang="en-US" sz="3200" dirty="0"/>
              <a:t> 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la-in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la-in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Kamsangpa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Kamsanglian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van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4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topa-te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 hi,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kha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cidamna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Pa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hi-a,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204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155. A Manpha Pen Suang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2018-10-15T13:09:14Z</dcterms:modified>
</cp:coreProperties>
</file>